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April 15,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4/15/11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4/15/11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April 15,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Dora </a:t>
            </a:r>
            <a:r>
              <a:rPr lang="en-US" dirty="0" err="1" smtClean="0"/>
              <a:t>Incontri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Manifesto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Criança</a:t>
            </a:r>
            <a:endParaRPr lang="en-US" dirty="0"/>
          </a:p>
        </p:txBody>
      </p:sp>
      <p:pic>
        <p:nvPicPr>
          <p:cNvPr id="5" name="12 Bach_ Orchestral Suite #3 In D, BWV 1068 - Ai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18870" y="56834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9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Criança</a:t>
            </a:r>
            <a:r>
              <a:rPr lang="en-US" sz="3600" dirty="0" smtClean="0"/>
              <a:t>, </a:t>
            </a:r>
            <a:r>
              <a:rPr lang="en-US" sz="3600" dirty="0" err="1" smtClean="0"/>
              <a:t>ser</a:t>
            </a:r>
            <a:r>
              <a:rPr lang="en-US" sz="3600" dirty="0" smtClean="0"/>
              <a:t> de </a:t>
            </a:r>
            <a:r>
              <a:rPr lang="en-US" sz="3600" dirty="0" err="1" smtClean="0"/>
              <a:t>ternura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Delicado</a:t>
            </a:r>
            <a:r>
              <a:rPr lang="en-US" sz="3600" dirty="0" smtClean="0"/>
              <a:t>, </a:t>
            </a:r>
            <a:r>
              <a:rPr lang="en-US" sz="3600" dirty="0" err="1" smtClean="0"/>
              <a:t>pequenino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Revela</a:t>
            </a:r>
            <a:r>
              <a:rPr lang="en-US" sz="3600" dirty="0" smtClean="0"/>
              <a:t> no </a:t>
            </a:r>
            <a:r>
              <a:rPr lang="en-US" sz="3600" dirty="0" err="1" smtClean="0"/>
              <a:t>seu</a:t>
            </a:r>
            <a:r>
              <a:rPr lang="en-US" sz="3600" dirty="0" smtClean="0"/>
              <a:t> </a:t>
            </a:r>
            <a:r>
              <a:rPr lang="en-US" sz="3600" dirty="0" err="1" smtClean="0"/>
              <a:t>sorriso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 </a:t>
            </a:r>
            <a:r>
              <a:rPr lang="en-US" sz="3600" dirty="0" err="1" smtClean="0"/>
              <a:t>presença</a:t>
            </a:r>
            <a:r>
              <a:rPr lang="en-US" sz="3600" dirty="0" smtClean="0"/>
              <a:t> do </a:t>
            </a:r>
            <a:r>
              <a:rPr lang="en-US" sz="3600" dirty="0" err="1" smtClean="0"/>
              <a:t>divino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4" name="Picture 3" descr="chi e amely 2011 12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2" t="22345" r="10931" b="18636"/>
          <a:stretch/>
        </p:blipFill>
        <p:spPr>
          <a:xfrm>
            <a:off x="765175" y="429026"/>
            <a:ext cx="4514072" cy="267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69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Nas</a:t>
            </a:r>
            <a:r>
              <a:rPr lang="en-US" sz="3600" dirty="0" smtClean="0"/>
              <a:t> </a:t>
            </a:r>
            <a:r>
              <a:rPr lang="en-US" sz="3600" dirty="0" err="1" smtClean="0"/>
              <a:t>m</a:t>
            </a:r>
            <a:r>
              <a:rPr lang="en-US" sz="3600" dirty="0" err="1" smtClean="0"/>
              <a:t>ãozinhas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se </a:t>
            </a:r>
            <a:r>
              <a:rPr lang="en-US" sz="3600" dirty="0" err="1" smtClean="0"/>
              <a:t>estendem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Há</a:t>
            </a:r>
            <a:r>
              <a:rPr lang="en-US" sz="3600" dirty="0" smtClean="0"/>
              <a:t> um </a:t>
            </a:r>
            <a:r>
              <a:rPr lang="en-US" sz="3600" dirty="0" err="1" smtClean="0"/>
              <a:t>pedido</a:t>
            </a:r>
            <a:r>
              <a:rPr lang="en-US" sz="3600" dirty="0" smtClean="0"/>
              <a:t> de </a:t>
            </a:r>
            <a:r>
              <a:rPr lang="en-US" sz="3600" dirty="0" err="1" smtClean="0"/>
              <a:t>esperança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Um </a:t>
            </a:r>
            <a:r>
              <a:rPr lang="en-US" sz="3600" dirty="0" err="1" smtClean="0"/>
              <a:t>afago</a:t>
            </a:r>
            <a:r>
              <a:rPr lang="en-US" sz="3600" dirty="0" smtClean="0"/>
              <a:t> e </a:t>
            </a:r>
            <a:r>
              <a:rPr lang="en-US" sz="3600" dirty="0" err="1" smtClean="0"/>
              <a:t>uma</a:t>
            </a:r>
            <a:r>
              <a:rPr lang="en-US" sz="3600" dirty="0" smtClean="0"/>
              <a:t> </a:t>
            </a:r>
            <a:r>
              <a:rPr lang="en-US" sz="3600" dirty="0" err="1" smtClean="0"/>
              <a:t>certeza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E um </a:t>
            </a:r>
            <a:r>
              <a:rPr lang="en-US" sz="3600" dirty="0" err="1" smtClean="0"/>
              <a:t>projeto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se </a:t>
            </a:r>
            <a:r>
              <a:rPr lang="en-US" sz="3600" dirty="0" err="1" smtClean="0"/>
              <a:t>lança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5" name="Picture 8" descr="joao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430212"/>
            <a:ext cx="4251325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074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Mas </a:t>
            </a:r>
            <a:r>
              <a:rPr lang="en-US" sz="3600" dirty="0" err="1" smtClean="0"/>
              <a:t>quanto</a:t>
            </a:r>
            <a:r>
              <a:rPr lang="en-US" sz="3600" dirty="0" smtClean="0"/>
              <a:t> se </a:t>
            </a:r>
            <a:r>
              <a:rPr lang="en-US" sz="3600" dirty="0" err="1" smtClean="0"/>
              <a:t>falta</a:t>
            </a:r>
            <a:r>
              <a:rPr lang="en-US" sz="3600" dirty="0" smtClean="0"/>
              <a:t> </a:t>
            </a:r>
            <a:r>
              <a:rPr lang="en-US" sz="3600" dirty="0" err="1" smtClean="0"/>
              <a:t>ainda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Em</a:t>
            </a:r>
            <a:r>
              <a:rPr lang="en-US" sz="3600" dirty="0" smtClean="0"/>
              <a:t> </a:t>
            </a:r>
            <a:r>
              <a:rPr lang="en-US" sz="3600" dirty="0" err="1" smtClean="0"/>
              <a:t>respeito</a:t>
            </a:r>
            <a:r>
              <a:rPr lang="en-US" sz="3600" dirty="0" smtClean="0"/>
              <a:t> e </a:t>
            </a:r>
            <a:r>
              <a:rPr lang="en-US" sz="3600" dirty="0" err="1" smtClean="0"/>
              <a:t>afeto</a:t>
            </a:r>
            <a:r>
              <a:rPr lang="en-US" sz="3600" dirty="0" smtClean="0"/>
              <a:t> </a:t>
            </a:r>
            <a:r>
              <a:rPr lang="en-US" sz="3600" dirty="0" err="1" smtClean="0"/>
              <a:t>pleno</a:t>
            </a:r>
            <a:endParaRPr lang="en-US" sz="3600" dirty="0" smtClean="0"/>
          </a:p>
          <a:p>
            <a:pPr marL="0" indent="0">
              <a:buNone/>
            </a:pPr>
            <a:r>
              <a:rPr lang="fr-FR" sz="3600" dirty="0" smtClean="0"/>
              <a:t>À</a:t>
            </a:r>
            <a:r>
              <a:rPr lang="en-US" sz="3600" dirty="0" smtClean="0"/>
              <a:t>s </a:t>
            </a:r>
            <a:r>
              <a:rPr lang="en-US" sz="3600" dirty="0" err="1" smtClean="0"/>
              <a:t>crianças</a:t>
            </a:r>
            <a:r>
              <a:rPr lang="en-US" sz="3600" dirty="0" smtClean="0"/>
              <a:t> </a:t>
            </a:r>
            <a:r>
              <a:rPr lang="en-US" sz="3600" dirty="0" err="1" smtClean="0"/>
              <a:t>desse</a:t>
            </a:r>
            <a:r>
              <a:rPr lang="en-US" sz="3600" dirty="0" smtClean="0"/>
              <a:t> </a:t>
            </a:r>
            <a:r>
              <a:rPr lang="en-US" sz="3600" dirty="0" err="1" smtClean="0"/>
              <a:t>mundo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Neste</a:t>
            </a:r>
            <a:r>
              <a:rPr lang="en-US" sz="3600" dirty="0" smtClean="0"/>
              <a:t> </a:t>
            </a:r>
            <a:r>
              <a:rPr lang="en-US" sz="3600" dirty="0" err="1" smtClean="0"/>
              <a:t>início</a:t>
            </a:r>
            <a:r>
              <a:rPr lang="en-US" sz="3600" dirty="0" smtClean="0"/>
              <a:t> de </a:t>
            </a:r>
            <a:r>
              <a:rPr lang="en-US" sz="3600" dirty="0" err="1" smtClean="0"/>
              <a:t>milênio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6" name="Picture 7" descr="sierre-leone-cn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06109"/>
            <a:ext cx="5129212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37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77827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Desde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o Cristo </a:t>
            </a:r>
            <a:r>
              <a:rPr lang="en-US" sz="3600" dirty="0" err="1" smtClean="0"/>
              <a:t>disse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o </a:t>
            </a:r>
            <a:r>
              <a:rPr lang="en-US" sz="3600" dirty="0" err="1" smtClean="0"/>
              <a:t>Reino</a:t>
            </a:r>
            <a:r>
              <a:rPr lang="en-US" sz="3600" dirty="0" smtClean="0"/>
              <a:t> </a:t>
            </a:r>
            <a:r>
              <a:rPr lang="en-US" sz="3600" dirty="0" err="1" smtClean="0"/>
              <a:t>delas</a:t>
            </a:r>
            <a:r>
              <a:rPr lang="en-US" sz="3600" dirty="0" smtClean="0"/>
              <a:t> </a:t>
            </a:r>
            <a:r>
              <a:rPr lang="en-US" sz="3600" dirty="0" err="1" smtClean="0"/>
              <a:t>seria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Uma </a:t>
            </a:r>
            <a:r>
              <a:rPr lang="en-US" sz="3600" dirty="0" err="1" smtClean="0"/>
              <a:t>epop</a:t>
            </a:r>
            <a:r>
              <a:rPr lang="en-US" sz="3600" dirty="0" err="1" smtClean="0"/>
              <a:t>éia</a:t>
            </a:r>
            <a:r>
              <a:rPr lang="en-US" sz="3600" dirty="0" smtClean="0"/>
              <a:t> de </a:t>
            </a:r>
            <a:r>
              <a:rPr lang="en-US" sz="3600" dirty="0" err="1" smtClean="0"/>
              <a:t>séculos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Em</a:t>
            </a:r>
            <a:r>
              <a:rPr lang="en-US" sz="3600" dirty="0" smtClean="0"/>
              <a:t> </a:t>
            </a:r>
            <a:r>
              <a:rPr lang="en-US" sz="3600" dirty="0" err="1" smtClean="0"/>
              <a:t>seus</a:t>
            </a:r>
            <a:r>
              <a:rPr lang="en-US" sz="3600" dirty="0" smtClean="0"/>
              <a:t> favor se </a:t>
            </a:r>
            <a:r>
              <a:rPr lang="en-US" sz="3600" dirty="0" err="1" smtClean="0"/>
              <a:t>veria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5" name="Picture 7" descr="Jesus_children-7858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2"/>
          <a:stretch>
            <a:fillRect/>
          </a:stretch>
        </p:blipFill>
        <p:spPr bwMode="auto">
          <a:xfrm>
            <a:off x="629800" y="228600"/>
            <a:ext cx="33178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75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voz</a:t>
            </a:r>
            <a:r>
              <a:rPr lang="en-US" sz="3600" dirty="0" smtClean="0"/>
              <a:t>, valor </a:t>
            </a:r>
            <a:r>
              <a:rPr lang="en-US" sz="3600" dirty="0" err="1" smtClean="0"/>
              <a:t>ou</a:t>
            </a:r>
            <a:r>
              <a:rPr lang="en-US" sz="3600" dirty="0" smtClean="0"/>
              <a:t> </a:t>
            </a:r>
            <a:r>
              <a:rPr lang="en-US" sz="3600" dirty="0" err="1" smtClean="0"/>
              <a:t>cuidado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Esquecidas</a:t>
            </a:r>
            <a:r>
              <a:rPr lang="en-US" sz="3600" dirty="0" smtClean="0"/>
              <a:t>, </a:t>
            </a:r>
            <a:r>
              <a:rPr lang="en-US" sz="3600" dirty="0" err="1" smtClean="0"/>
              <a:t>maltratadas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S</a:t>
            </a:r>
            <a:r>
              <a:rPr lang="en-US" sz="3600" dirty="0" err="1" smtClean="0"/>
              <a:t>ó</a:t>
            </a:r>
            <a:r>
              <a:rPr lang="en-US" sz="3600" dirty="0" smtClean="0"/>
              <a:t> </a:t>
            </a:r>
            <a:r>
              <a:rPr lang="en-US" sz="3600" dirty="0" err="1" smtClean="0"/>
              <a:t>há</a:t>
            </a:r>
            <a:r>
              <a:rPr lang="en-US" sz="3600" dirty="0" smtClean="0"/>
              <a:t> </a:t>
            </a:r>
            <a:r>
              <a:rPr lang="en-US" sz="3600" dirty="0" err="1" smtClean="0"/>
              <a:t>pouco</a:t>
            </a:r>
            <a:r>
              <a:rPr lang="en-US" sz="3600" dirty="0" smtClean="0"/>
              <a:t>, </a:t>
            </a:r>
            <a:r>
              <a:rPr lang="en-US" sz="3600" dirty="0" err="1" smtClean="0"/>
              <a:t>foram</a:t>
            </a:r>
            <a:r>
              <a:rPr lang="en-US" sz="3600" dirty="0" smtClean="0"/>
              <a:t> </a:t>
            </a:r>
            <a:r>
              <a:rPr lang="en-US" sz="3600" dirty="0" err="1" smtClean="0"/>
              <a:t>sentidas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Como </a:t>
            </a:r>
            <a:r>
              <a:rPr lang="en-US" sz="3600" dirty="0" err="1" smtClean="0"/>
              <a:t>pessoas</a:t>
            </a:r>
            <a:r>
              <a:rPr lang="en-US" sz="3600" dirty="0" smtClean="0"/>
              <a:t> </a:t>
            </a:r>
            <a:r>
              <a:rPr lang="en-US" sz="3600" dirty="0" err="1" smtClean="0"/>
              <a:t>amadas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5" name="Picture 7" descr="Puni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97301"/>
            <a:ext cx="3002642" cy="345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32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77827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Descobertas</a:t>
            </a:r>
            <a:r>
              <a:rPr lang="en-US" sz="3200" dirty="0" smtClean="0"/>
              <a:t> </a:t>
            </a:r>
            <a:r>
              <a:rPr lang="en-US" sz="3200" dirty="0" err="1" smtClean="0"/>
              <a:t>por</a:t>
            </a:r>
            <a:r>
              <a:rPr lang="en-US" sz="3200" dirty="0" smtClean="0"/>
              <a:t> </a:t>
            </a:r>
            <a:r>
              <a:rPr lang="en-US" sz="3200" dirty="0" err="1" smtClean="0"/>
              <a:t>aqueles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Inspirados</a:t>
            </a:r>
            <a:r>
              <a:rPr lang="en-US" sz="3200" dirty="0" smtClean="0"/>
              <a:t> </a:t>
            </a:r>
            <a:r>
              <a:rPr lang="en-US" sz="3200" dirty="0" err="1" smtClean="0"/>
              <a:t>por</a:t>
            </a:r>
            <a:r>
              <a:rPr lang="en-US" sz="3200" dirty="0" smtClean="0"/>
              <a:t> Jesus,</a:t>
            </a:r>
          </a:p>
          <a:p>
            <a:pPr marL="0" indent="0">
              <a:buNone/>
            </a:pPr>
            <a:r>
              <a:rPr lang="en-US" sz="3200" dirty="0" err="1" smtClean="0"/>
              <a:t>Finalmente</a:t>
            </a:r>
            <a:r>
              <a:rPr lang="en-US" sz="3200" dirty="0" smtClean="0"/>
              <a:t> </a:t>
            </a:r>
            <a:r>
              <a:rPr lang="en-US" sz="3200" dirty="0" err="1" smtClean="0"/>
              <a:t>compreendidas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Como </a:t>
            </a:r>
            <a:r>
              <a:rPr lang="en-US" sz="3200" dirty="0" err="1" smtClean="0"/>
              <a:t>pot</a:t>
            </a:r>
            <a:r>
              <a:rPr lang="en-US" sz="3200" dirty="0" err="1" smtClean="0"/>
              <a:t>ências</a:t>
            </a:r>
            <a:r>
              <a:rPr lang="en-US" sz="3200" dirty="0" smtClean="0"/>
              <a:t> de </a:t>
            </a:r>
            <a:r>
              <a:rPr lang="en-US" sz="3200" dirty="0" err="1" smtClean="0"/>
              <a:t>luz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pic>
        <p:nvPicPr>
          <p:cNvPr id="6" name="Picture 9" descr="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949768"/>
            <a:ext cx="23431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img_13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"/>
          <a:stretch>
            <a:fillRect/>
          </a:stretch>
        </p:blipFill>
        <p:spPr bwMode="auto">
          <a:xfrm>
            <a:off x="3524012" y="554659"/>
            <a:ext cx="2217738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9childr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5" t="1431" r="1196" b="67163"/>
          <a:stretch>
            <a:fillRect/>
          </a:stretch>
        </p:blipFill>
        <p:spPr bwMode="auto">
          <a:xfrm>
            <a:off x="736081" y="3516134"/>
            <a:ext cx="1951038" cy="194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3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Foram</a:t>
            </a:r>
            <a:r>
              <a:rPr lang="en-US" sz="3600" dirty="0" smtClean="0"/>
              <a:t> Comenius, Rousseau,</a:t>
            </a:r>
          </a:p>
          <a:p>
            <a:pPr marL="0" indent="0">
              <a:buNone/>
            </a:pPr>
            <a:r>
              <a:rPr lang="en-US" sz="3600" dirty="0" err="1" smtClean="0"/>
              <a:t>Seus</a:t>
            </a:r>
            <a:r>
              <a:rPr lang="en-US" sz="3600" dirty="0" smtClean="0"/>
              <a:t> </a:t>
            </a:r>
            <a:r>
              <a:rPr lang="en-US" sz="3600" dirty="0" err="1" smtClean="0"/>
              <a:t>grandes</a:t>
            </a:r>
            <a:r>
              <a:rPr lang="en-US" sz="3600" dirty="0" smtClean="0"/>
              <a:t> </a:t>
            </a:r>
            <a:r>
              <a:rPr lang="en-US" sz="3600" dirty="0" err="1" smtClean="0"/>
              <a:t>reveladores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Pestalozzi e Montessori</a:t>
            </a:r>
          </a:p>
          <a:p>
            <a:pPr marL="0" indent="0">
              <a:buNone/>
            </a:pPr>
            <a:r>
              <a:rPr lang="en-US" sz="3600" dirty="0" smtClean="0"/>
              <a:t>E outros </a:t>
            </a:r>
            <a:r>
              <a:rPr lang="en-US" sz="3600" dirty="0" err="1" smtClean="0"/>
              <a:t>mais</a:t>
            </a:r>
            <a:r>
              <a:rPr lang="en-US" sz="3600" dirty="0" smtClean="0"/>
              <a:t> </a:t>
            </a:r>
            <a:r>
              <a:rPr lang="en-US" sz="3600" dirty="0" err="1" smtClean="0"/>
              <a:t>educadores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6" name="Picture 13" descr="Pestalozzi c-neto e luz cop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81" y="228607"/>
            <a:ext cx="2915987" cy="363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1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09171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Trouxeram</a:t>
            </a:r>
            <a:r>
              <a:rPr lang="en-US" sz="3200" dirty="0" smtClean="0"/>
              <a:t> </a:t>
            </a:r>
            <a:r>
              <a:rPr lang="en-US" sz="3200" dirty="0" err="1" smtClean="0"/>
              <a:t>à</a:t>
            </a:r>
            <a:r>
              <a:rPr lang="en-US" sz="3200" dirty="0" smtClean="0"/>
              <a:t> </a:t>
            </a:r>
            <a:r>
              <a:rPr lang="en-US" sz="3200" dirty="0" err="1" smtClean="0"/>
              <a:t>luz</a:t>
            </a:r>
            <a:r>
              <a:rPr lang="en-US" sz="3200" dirty="0" smtClean="0"/>
              <a:t> a </a:t>
            </a:r>
            <a:r>
              <a:rPr lang="en-US" sz="3200" dirty="0" err="1" smtClean="0"/>
              <a:t>infância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Nas</a:t>
            </a:r>
            <a:r>
              <a:rPr lang="en-US" sz="3200" dirty="0" smtClean="0"/>
              <a:t> </a:t>
            </a:r>
            <a:r>
              <a:rPr lang="en-US" sz="3200" dirty="0" err="1" smtClean="0"/>
              <a:t>trilhas</a:t>
            </a:r>
            <a:r>
              <a:rPr lang="en-US" sz="3200" dirty="0" smtClean="0"/>
              <a:t> da </a:t>
            </a:r>
            <a:r>
              <a:rPr lang="en-US" sz="3200" dirty="0" err="1" smtClean="0"/>
              <a:t>educação</a:t>
            </a:r>
            <a:r>
              <a:rPr lang="en-US" sz="3200" dirty="0" smtClean="0"/>
              <a:t>,</a:t>
            </a:r>
          </a:p>
          <a:p>
            <a:pPr marL="0" indent="0">
              <a:buNone/>
            </a:pPr>
            <a:r>
              <a:rPr lang="en-US" sz="3200" dirty="0" err="1" smtClean="0"/>
              <a:t>Desbravando</a:t>
            </a:r>
            <a:r>
              <a:rPr lang="en-US" sz="3200" dirty="0" smtClean="0"/>
              <a:t> </a:t>
            </a:r>
            <a:r>
              <a:rPr lang="en-US" sz="3200" dirty="0" err="1" smtClean="0"/>
              <a:t>à</a:t>
            </a:r>
            <a:r>
              <a:rPr lang="en-US" sz="3200" dirty="0" smtClean="0"/>
              <a:t> </a:t>
            </a:r>
            <a:r>
              <a:rPr lang="en-US" sz="3200" dirty="0" err="1" smtClean="0"/>
              <a:t>humanidade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Caminhos</a:t>
            </a:r>
            <a:r>
              <a:rPr lang="en-US" sz="3200" dirty="0" smtClean="0"/>
              <a:t> do </a:t>
            </a:r>
            <a:r>
              <a:rPr lang="en-US" sz="3200" dirty="0" err="1" smtClean="0"/>
              <a:t>coração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pic>
        <p:nvPicPr>
          <p:cNvPr id="5" name="Picture 8" descr="montess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"/>
          <a:stretch>
            <a:fillRect/>
          </a:stretch>
        </p:blipFill>
        <p:spPr bwMode="auto">
          <a:xfrm>
            <a:off x="576374" y="228605"/>
            <a:ext cx="3347995" cy="468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447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Mas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ainda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viol</a:t>
            </a:r>
            <a:r>
              <a:rPr lang="en-US" sz="3600" dirty="0" err="1" smtClean="0"/>
              <a:t>ências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mortes</a:t>
            </a:r>
            <a:r>
              <a:rPr lang="en-US" sz="3600" dirty="0" smtClean="0"/>
              <a:t> </a:t>
            </a:r>
            <a:r>
              <a:rPr lang="en-US" sz="3600" dirty="0" err="1" smtClean="0"/>
              <a:t>em</a:t>
            </a:r>
            <a:r>
              <a:rPr lang="en-US" sz="3600" dirty="0" smtClean="0"/>
              <a:t> </a:t>
            </a:r>
            <a:r>
              <a:rPr lang="en-US" sz="3600" dirty="0" err="1" smtClean="0"/>
              <a:t>todo</a:t>
            </a:r>
            <a:r>
              <a:rPr lang="en-US" sz="3600" dirty="0" smtClean="0"/>
              <a:t> </a:t>
            </a:r>
            <a:r>
              <a:rPr lang="en-US" sz="3600" dirty="0" err="1" smtClean="0"/>
              <a:t>mundo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abusos</a:t>
            </a:r>
            <a:r>
              <a:rPr lang="en-US" sz="3600" dirty="0" smtClean="0"/>
              <a:t> e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maus</a:t>
            </a:r>
            <a:r>
              <a:rPr lang="en-US" sz="3600" dirty="0" smtClean="0"/>
              <a:t> </a:t>
            </a:r>
            <a:r>
              <a:rPr lang="en-US" sz="3600" dirty="0" err="1" smtClean="0"/>
              <a:t>tratos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vilipêndio</a:t>
            </a:r>
            <a:r>
              <a:rPr lang="en-US" sz="3600" dirty="0" smtClean="0"/>
              <a:t> </a:t>
            </a:r>
            <a:r>
              <a:rPr lang="en-US" sz="3600" dirty="0" err="1" smtClean="0"/>
              <a:t>profundo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5" name="Picture 7" descr="hunger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95" y="573987"/>
            <a:ext cx="3095999" cy="315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34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62907" y="4078683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 </a:t>
            </a:r>
            <a:r>
              <a:rPr lang="en-US" sz="3200" dirty="0" err="1" smtClean="0"/>
              <a:t>africanas</a:t>
            </a:r>
            <a:r>
              <a:rPr lang="en-US" sz="3200" dirty="0" smtClean="0"/>
              <a:t> </a:t>
            </a:r>
            <a:r>
              <a:rPr lang="en-US" sz="3200" dirty="0" err="1" smtClean="0"/>
              <a:t>minguando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As da China, </a:t>
            </a:r>
            <a:r>
              <a:rPr lang="en-US" sz="3200" dirty="0" err="1" smtClean="0"/>
              <a:t>escravizadas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As </a:t>
            </a:r>
            <a:r>
              <a:rPr lang="en-US" sz="3200" dirty="0" err="1" smtClean="0"/>
              <a:t>brasileiras</a:t>
            </a:r>
            <a:r>
              <a:rPr lang="en-US" sz="3200" dirty="0" smtClean="0"/>
              <a:t>, no </a:t>
            </a:r>
            <a:r>
              <a:rPr lang="en-US" sz="3200" dirty="0" err="1" smtClean="0"/>
              <a:t>asfalto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E as das </a:t>
            </a:r>
            <a:r>
              <a:rPr lang="en-US" sz="3200" dirty="0" err="1" smtClean="0"/>
              <a:t>guerras</a:t>
            </a:r>
            <a:r>
              <a:rPr lang="en-US" sz="3200" dirty="0" smtClean="0"/>
              <a:t>, </a:t>
            </a:r>
            <a:r>
              <a:rPr lang="en-US" sz="3200" dirty="0" err="1" smtClean="0"/>
              <a:t>massacradas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pic>
        <p:nvPicPr>
          <p:cNvPr id="6" name="Picture 7" descr="a-chinese-child-sits-amongst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1309103"/>
            <a:ext cx="3856038" cy="25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darfu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7096"/>
            <a:ext cx="3335338" cy="373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841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As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crescem</a:t>
            </a:r>
            <a:r>
              <a:rPr lang="en-US" sz="3600" dirty="0" smtClean="0"/>
              <a:t> </a:t>
            </a:r>
            <a:r>
              <a:rPr lang="en-US" sz="3600" dirty="0" err="1" smtClean="0"/>
              <a:t>sem</a:t>
            </a:r>
            <a:r>
              <a:rPr lang="en-US" sz="3600" dirty="0" smtClean="0"/>
              <a:t> um </a:t>
            </a:r>
            <a:r>
              <a:rPr lang="en-US" sz="3600" dirty="0" err="1" smtClean="0"/>
              <a:t>teto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escola</a:t>
            </a:r>
            <a:r>
              <a:rPr lang="en-US" sz="3600" dirty="0"/>
              <a:t> </a:t>
            </a:r>
            <a:r>
              <a:rPr lang="en-US" sz="3600" dirty="0" smtClean="0"/>
              <a:t>e </a:t>
            </a: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pudor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r>
              <a:rPr lang="en-US" sz="3600" dirty="0" smtClean="0"/>
              <a:t>As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carecem</a:t>
            </a:r>
            <a:r>
              <a:rPr lang="en-US" sz="3600" dirty="0" smtClean="0"/>
              <a:t> de </a:t>
            </a:r>
            <a:r>
              <a:rPr lang="en-US" sz="3600" dirty="0" err="1" smtClean="0"/>
              <a:t>tudo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At</a:t>
            </a:r>
            <a:r>
              <a:rPr lang="en-US" sz="3600" dirty="0" err="1" smtClean="0"/>
              <a:t>é</a:t>
            </a:r>
            <a:r>
              <a:rPr lang="en-US" sz="3600" dirty="0" smtClean="0"/>
              <a:t> de um </a:t>
            </a:r>
            <a:r>
              <a:rPr lang="en-US" sz="3600" dirty="0" err="1" smtClean="0"/>
              <a:t>pouco</a:t>
            </a:r>
            <a:r>
              <a:rPr lang="en-US" sz="3600" dirty="0" smtClean="0"/>
              <a:t> de </a:t>
            </a:r>
            <a:r>
              <a:rPr lang="en-US" sz="3600" dirty="0" err="1" smtClean="0"/>
              <a:t>amor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6" name="Picture 8" descr="pct_rua_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62" y="525165"/>
            <a:ext cx="4153886" cy="32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112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Mesmo</a:t>
            </a:r>
            <a:r>
              <a:rPr lang="en-US" sz="3600" dirty="0" smtClean="0"/>
              <a:t> as </a:t>
            </a:r>
            <a:r>
              <a:rPr lang="en-US" sz="3600" dirty="0" err="1" smtClean="0"/>
              <a:t>em</a:t>
            </a:r>
            <a:r>
              <a:rPr lang="en-US" sz="3600" dirty="0" smtClean="0"/>
              <a:t> </a:t>
            </a:r>
            <a:r>
              <a:rPr lang="en-US" sz="3600" dirty="0" err="1" smtClean="0"/>
              <a:t>carros</a:t>
            </a:r>
            <a:r>
              <a:rPr lang="en-US" sz="3600" dirty="0" smtClean="0"/>
              <a:t> de </a:t>
            </a:r>
            <a:r>
              <a:rPr lang="en-US" sz="3600" dirty="0" err="1" smtClean="0"/>
              <a:t>luxo</a:t>
            </a:r>
            <a:r>
              <a:rPr lang="en-US" sz="3600" dirty="0" smtClean="0"/>
              <a:t>, </a:t>
            </a:r>
          </a:p>
          <a:p>
            <a:pPr marL="0" indent="0">
              <a:buNone/>
            </a:pPr>
            <a:r>
              <a:rPr lang="en-US" sz="3600" dirty="0" err="1" smtClean="0"/>
              <a:t>Mimadinhas</a:t>
            </a:r>
            <a:r>
              <a:rPr lang="en-US" sz="3600" dirty="0" smtClean="0"/>
              <a:t> e </a:t>
            </a:r>
            <a:r>
              <a:rPr lang="en-US" sz="3600" dirty="0" err="1" smtClean="0"/>
              <a:t>bonitas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Muitas</a:t>
            </a:r>
            <a:r>
              <a:rPr lang="en-US" sz="3600" dirty="0" smtClean="0"/>
              <a:t> </a:t>
            </a:r>
            <a:r>
              <a:rPr lang="en-US" sz="3600" dirty="0" err="1" smtClean="0"/>
              <a:t>delas</a:t>
            </a:r>
            <a:r>
              <a:rPr lang="en-US" sz="3600" dirty="0" smtClean="0"/>
              <a:t> </a:t>
            </a:r>
            <a:r>
              <a:rPr lang="en-US" sz="3600" dirty="0" err="1" smtClean="0"/>
              <a:t>est</a:t>
            </a:r>
            <a:r>
              <a:rPr lang="en-US" sz="3600" dirty="0" err="1" smtClean="0"/>
              <a:t>ão</a:t>
            </a:r>
            <a:r>
              <a:rPr lang="en-US" sz="3600" dirty="0" smtClean="0"/>
              <a:t> </a:t>
            </a:r>
            <a:r>
              <a:rPr lang="en-US" sz="3600" dirty="0" err="1" smtClean="0"/>
              <a:t>sós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Com almas </a:t>
            </a:r>
            <a:r>
              <a:rPr lang="en-US" sz="3600" dirty="0" err="1" smtClean="0"/>
              <a:t>secas</a:t>
            </a:r>
            <a:r>
              <a:rPr lang="en-US" sz="3600" dirty="0" smtClean="0"/>
              <a:t> e </a:t>
            </a:r>
            <a:r>
              <a:rPr lang="en-US" sz="3600" dirty="0" err="1" smtClean="0"/>
              <a:t>aflitas</a:t>
            </a:r>
            <a:r>
              <a:rPr lang="en-US" sz="3600" dirty="0" smtClean="0"/>
              <a:t>!</a:t>
            </a:r>
            <a:endParaRPr lang="en-US" sz="3600" dirty="0"/>
          </a:p>
        </p:txBody>
      </p:sp>
      <p:pic>
        <p:nvPicPr>
          <p:cNvPr id="5" name="Picture 7" descr="4522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7" y="741508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35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E a </a:t>
            </a:r>
            <a:r>
              <a:rPr lang="en-US" sz="3600" dirty="0" err="1" smtClean="0"/>
              <a:t>escola</a:t>
            </a:r>
            <a:r>
              <a:rPr lang="en-US" sz="3600" dirty="0" smtClean="0"/>
              <a:t>, </a:t>
            </a:r>
            <a:r>
              <a:rPr lang="en-US" sz="3600" dirty="0" err="1" smtClean="0"/>
              <a:t>esse</a:t>
            </a:r>
            <a:r>
              <a:rPr lang="en-US" sz="3600" dirty="0" smtClean="0"/>
              <a:t> </a:t>
            </a:r>
            <a:r>
              <a:rPr lang="en-US" sz="3600" dirty="0" err="1" smtClean="0"/>
              <a:t>cemit</a:t>
            </a:r>
            <a:r>
              <a:rPr lang="en-US" sz="3600" dirty="0" err="1" smtClean="0"/>
              <a:t>ério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Das </a:t>
            </a:r>
            <a:r>
              <a:rPr lang="en-US" sz="3600" dirty="0" err="1" smtClean="0"/>
              <a:t>mentes</a:t>
            </a:r>
            <a:r>
              <a:rPr lang="en-US" sz="3600" dirty="0" smtClean="0"/>
              <a:t> </a:t>
            </a:r>
            <a:r>
              <a:rPr lang="en-US" sz="3600" dirty="0" err="1" smtClean="0"/>
              <a:t>mais</a:t>
            </a:r>
            <a:r>
              <a:rPr lang="en-US" sz="3600" dirty="0" smtClean="0"/>
              <a:t> </a:t>
            </a:r>
            <a:r>
              <a:rPr lang="en-US" sz="3600" dirty="0" err="1" smtClean="0"/>
              <a:t>promissoras</a:t>
            </a:r>
            <a:r>
              <a:rPr lang="en-US" sz="3600" dirty="0" smtClean="0"/>
              <a:t>?</a:t>
            </a:r>
          </a:p>
          <a:p>
            <a:pPr marL="0" indent="0">
              <a:buNone/>
            </a:pPr>
            <a:r>
              <a:rPr lang="en-US" sz="3600" dirty="0" err="1" smtClean="0"/>
              <a:t>Onde</a:t>
            </a:r>
            <a:r>
              <a:rPr lang="en-US" sz="3600" dirty="0" smtClean="0"/>
              <a:t> a </a:t>
            </a:r>
            <a:r>
              <a:rPr lang="en-US" sz="3600" dirty="0" err="1" smtClean="0"/>
              <a:t>lousa</a:t>
            </a:r>
            <a:r>
              <a:rPr lang="en-US" sz="3600" dirty="0" smtClean="0"/>
              <a:t> </a:t>
            </a:r>
            <a:r>
              <a:rPr lang="en-US" sz="3600" dirty="0" err="1" smtClean="0"/>
              <a:t>seca</a:t>
            </a:r>
            <a:r>
              <a:rPr lang="en-US" sz="3600" dirty="0" smtClean="0"/>
              <a:t> a </a:t>
            </a:r>
            <a:r>
              <a:rPr lang="en-US" sz="3600" dirty="0" err="1" smtClean="0"/>
              <a:t>vida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Nos</a:t>
            </a:r>
            <a:r>
              <a:rPr lang="en-US" sz="3600" dirty="0" smtClean="0"/>
              <a:t> </a:t>
            </a:r>
            <a:r>
              <a:rPr lang="en-US" sz="3600" dirty="0" err="1" smtClean="0"/>
              <a:t>lábios</a:t>
            </a:r>
            <a:r>
              <a:rPr lang="en-US" sz="3600" dirty="0" smtClean="0"/>
              <a:t> das </a:t>
            </a:r>
            <a:r>
              <a:rPr lang="en-US" sz="3600" dirty="0" err="1" smtClean="0"/>
              <a:t>professoras</a:t>
            </a:r>
            <a:r>
              <a:rPr lang="en-US" sz="3600" dirty="0"/>
              <a:t>?</a:t>
            </a:r>
            <a:endParaRPr lang="en-US" sz="3600" dirty="0"/>
          </a:p>
        </p:txBody>
      </p:sp>
      <p:pic>
        <p:nvPicPr>
          <p:cNvPr id="6" name="Picture 8" descr="sala-de-aul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7" r="1547"/>
          <a:stretch>
            <a:fillRect/>
          </a:stretch>
        </p:blipFill>
        <p:spPr bwMode="auto">
          <a:xfrm>
            <a:off x="899646" y="707864"/>
            <a:ext cx="4495381" cy="313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1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Obrigaç</a:t>
            </a:r>
            <a:r>
              <a:rPr lang="en-US" sz="3600" dirty="0" err="1" smtClean="0"/>
              <a:t>ões</a:t>
            </a:r>
            <a:r>
              <a:rPr lang="en-US" sz="3600" dirty="0" smtClean="0"/>
              <a:t> </a:t>
            </a: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sentido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Conhecimento</a:t>
            </a:r>
            <a:r>
              <a:rPr lang="en-US" sz="3600" dirty="0" smtClean="0"/>
              <a:t> </a:t>
            </a: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nexo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/>
              <a:t>D</a:t>
            </a:r>
            <a:r>
              <a:rPr lang="en-US" sz="3600" dirty="0" err="1" smtClean="0"/>
              <a:t>epois</a:t>
            </a:r>
            <a:r>
              <a:rPr lang="en-US" sz="3600" dirty="0" smtClean="0"/>
              <a:t> da </a:t>
            </a:r>
            <a:r>
              <a:rPr lang="en-US" sz="3600" dirty="0" err="1" smtClean="0"/>
              <a:t>escola</a:t>
            </a:r>
            <a:r>
              <a:rPr lang="en-US" sz="3600" dirty="0" smtClean="0"/>
              <a:t>, a TV,</a:t>
            </a:r>
          </a:p>
          <a:p>
            <a:pPr marL="0" indent="0">
              <a:buNone/>
            </a:pPr>
            <a:r>
              <a:rPr lang="en-US" sz="3600" dirty="0" smtClean="0"/>
              <a:t>Com </a:t>
            </a:r>
            <a:r>
              <a:rPr lang="en-US" sz="3600" dirty="0" err="1" smtClean="0"/>
              <a:t>sangue</a:t>
            </a:r>
            <a:r>
              <a:rPr lang="en-US" sz="3600" dirty="0" smtClean="0"/>
              <a:t>, </a:t>
            </a:r>
            <a:r>
              <a:rPr lang="en-US" sz="3600" dirty="0" err="1" smtClean="0"/>
              <a:t>consumo</a:t>
            </a:r>
            <a:r>
              <a:rPr lang="en-US" sz="3600" dirty="0" smtClean="0"/>
              <a:t> e </a:t>
            </a:r>
            <a:r>
              <a:rPr lang="en-US" sz="3600" dirty="0" err="1" smtClean="0"/>
              <a:t>sexo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endParaRPr lang="en-US" sz="3600" dirty="0" smtClean="0"/>
          </a:p>
        </p:txBody>
      </p:sp>
      <p:pic>
        <p:nvPicPr>
          <p:cNvPr id="7" name="Picture 7" descr="0,,11661304-NDP,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6" y="1281569"/>
            <a:ext cx="4033838" cy="252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528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Crianças</a:t>
            </a:r>
            <a:r>
              <a:rPr lang="en-US" sz="3600" dirty="0" smtClean="0"/>
              <a:t> </a:t>
            </a:r>
            <a:r>
              <a:rPr lang="en-US" sz="3600" dirty="0" err="1" smtClean="0"/>
              <a:t>feitas</a:t>
            </a:r>
            <a:r>
              <a:rPr lang="en-US" sz="3600" dirty="0" smtClean="0"/>
              <a:t> </a:t>
            </a:r>
            <a:r>
              <a:rPr lang="en-US" sz="3600" dirty="0" err="1" smtClean="0"/>
              <a:t>adultas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Como </a:t>
            </a:r>
            <a:r>
              <a:rPr lang="en-US" sz="3600" dirty="0" err="1" smtClean="0"/>
              <a:t>nos</a:t>
            </a:r>
            <a:r>
              <a:rPr lang="en-US" sz="3600" dirty="0" smtClean="0"/>
              <a:t> tempos </a:t>
            </a:r>
            <a:r>
              <a:rPr lang="en-US" sz="3600" dirty="0" err="1" smtClean="0"/>
              <a:t>antigos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mais</a:t>
            </a:r>
            <a:r>
              <a:rPr lang="en-US" sz="3600" dirty="0" smtClean="0"/>
              <a:t> </a:t>
            </a:r>
            <a:r>
              <a:rPr lang="en-US" sz="3600" dirty="0" err="1" smtClean="0"/>
              <a:t>ternura</a:t>
            </a:r>
            <a:r>
              <a:rPr lang="en-US" sz="3600" dirty="0" smtClean="0"/>
              <a:t> </a:t>
            </a:r>
            <a:r>
              <a:rPr lang="en-US" sz="3600" dirty="0" err="1" smtClean="0"/>
              <a:t>inocente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Distantes</a:t>
            </a:r>
            <a:r>
              <a:rPr lang="en-US" sz="3600" dirty="0" smtClean="0"/>
              <a:t> dos </a:t>
            </a:r>
            <a:r>
              <a:rPr lang="en-US" sz="3600" dirty="0" err="1" smtClean="0"/>
              <a:t>pais</a:t>
            </a:r>
            <a:r>
              <a:rPr lang="en-US" sz="3600" dirty="0" smtClean="0"/>
              <a:t> amigos!</a:t>
            </a:r>
          </a:p>
          <a:p>
            <a:pPr marL="0" indent="0">
              <a:buNone/>
            </a:pPr>
            <a:endParaRPr lang="en-US" sz="3600" dirty="0" smtClean="0"/>
          </a:p>
        </p:txBody>
      </p:sp>
      <p:pic>
        <p:nvPicPr>
          <p:cNvPr id="5" name="Picture 7" descr="comportament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1063"/>
            <a:ext cx="427672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145Velasq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"/>
          <a:stretch>
            <a:fillRect/>
          </a:stretch>
        </p:blipFill>
        <p:spPr bwMode="auto">
          <a:xfrm>
            <a:off x="6405772" y="3174080"/>
            <a:ext cx="21558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697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Ainda</a:t>
            </a:r>
            <a:r>
              <a:rPr lang="en-US" sz="3600" dirty="0" smtClean="0"/>
              <a:t> o </a:t>
            </a:r>
            <a:r>
              <a:rPr lang="en-US" sz="3600" dirty="0" err="1" smtClean="0"/>
              <a:t>mundo</a:t>
            </a:r>
            <a:r>
              <a:rPr lang="en-US" sz="3600" dirty="0" smtClean="0"/>
              <a:t> se </a:t>
            </a:r>
            <a:r>
              <a:rPr lang="en-US" sz="3600" dirty="0" err="1" smtClean="0"/>
              <a:t>mostra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Lugar </a:t>
            </a:r>
            <a:r>
              <a:rPr lang="en-US" sz="3600" dirty="0" err="1" smtClean="0"/>
              <a:t>hostil</a:t>
            </a:r>
            <a:r>
              <a:rPr lang="en-US" sz="3600" dirty="0" smtClean="0"/>
              <a:t> e </a:t>
            </a:r>
            <a:r>
              <a:rPr lang="en-US" sz="3600" dirty="0" err="1" smtClean="0"/>
              <a:t>inseguro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Para </a:t>
            </a:r>
            <a:r>
              <a:rPr lang="en-US" sz="3600" dirty="0" err="1" smtClean="0"/>
              <a:t>muitas</a:t>
            </a:r>
            <a:r>
              <a:rPr lang="en-US" sz="3600" dirty="0" smtClean="0"/>
              <a:t> </a:t>
            </a:r>
            <a:r>
              <a:rPr lang="en-US" sz="3600" dirty="0" err="1" smtClean="0"/>
              <a:t>dessas</a:t>
            </a:r>
            <a:r>
              <a:rPr lang="en-US" sz="3600" dirty="0" smtClean="0"/>
              <a:t> almas,</a:t>
            </a:r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vêm</a:t>
            </a:r>
            <a:r>
              <a:rPr lang="en-US" sz="3600" dirty="0" smtClean="0"/>
              <a:t> </a:t>
            </a:r>
            <a:r>
              <a:rPr lang="en-US" sz="3600" dirty="0" err="1" smtClean="0"/>
              <a:t>buscar</a:t>
            </a:r>
            <a:r>
              <a:rPr lang="en-US" sz="3600" dirty="0" smtClean="0"/>
              <a:t> </a:t>
            </a:r>
            <a:r>
              <a:rPr lang="en-US" sz="3600" dirty="0" err="1" smtClean="0"/>
              <a:t>seu</a:t>
            </a:r>
            <a:r>
              <a:rPr lang="en-US" sz="3600" dirty="0" smtClean="0"/>
              <a:t> </a:t>
            </a:r>
            <a:r>
              <a:rPr lang="en-US" sz="3600" dirty="0" err="1" smtClean="0"/>
              <a:t>futuro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endParaRPr lang="en-US" sz="3600" dirty="0" smtClean="0"/>
          </a:p>
        </p:txBody>
      </p:sp>
      <p:pic>
        <p:nvPicPr>
          <p:cNvPr id="5" name="Picture 9" descr="antonella_caxemira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11" y="819355"/>
            <a:ext cx="3995999" cy="29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32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É</a:t>
            </a:r>
            <a:r>
              <a:rPr lang="en-US" sz="3600" dirty="0" smtClean="0"/>
              <a:t> </a:t>
            </a:r>
            <a:r>
              <a:rPr lang="en-US" sz="3600" dirty="0" err="1" smtClean="0"/>
              <a:t>preciso</a:t>
            </a:r>
            <a:r>
              <a:rPr lang="en-US" sz="3600" dirty="0" smtClean="0"/>
              <a:t> </a:t>
            </a:r>
            <a:r>
              <a:rPr lang="en-US" sz="3600" dirty="0" err="1" smtClean="0"/>
              <a:t>ação</a:t>
            </a:r>
            <a:r>
              <a:rPr lang="en-US" sz="3600" dirty="0" smtClean="0"/>
              <a:t> </a:t>
            </a:r>
            <a:r>
              <a:rPr lang="en-US" sz="3600" dirty="0" err="1" smtClean="0"/>
              <a:t>ativa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Incessante</a:t>
            </a:r>
            <a:r>
              <a:rPr lang="en-US" sz="3600" dirty="0" smtClean="0"/>
              <a:t> </a:t>
            </a:r>
            <a:r>
              <a:rPr lang="en-US" sz="3600" dirty="0" err="1" smtClean="0"/>
              <a:t>militância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 </a:t>
            </a:r>
            <a:r>
              <a:rPr lang="en-US" sz="3600" dirty="0" err="1" smtClean="0"/>
              <a:t>ternura</a:t>
            </a:r>
            <a:r>
              <a:rPr lang="en-US" sz="3600" dirty="0" smtClean="0"/>
              <a:t> </a:t>
            </a:r>
            <a:r>
              <a:rPr lang="en-US" sz="3600" dirty="0" err="1" smtClean="0"/>
              <a:t>à</a:t>
            </a:r>
            <a:r>
              <a:rPr lang="en-US" sz="3600" dirty="0" smtClean="0"/>
              <a:t> </a:t>
            </a:r>
            <a:r>
              <a:rPr lang="en-US" sz="3600" dirty="0" err="1" smtClean="0"/>
              <a:t>flor</a:t>
            </a:r>
            <a:r>
              <a:rPr lang="en-US" sz="3600" dirty="0" smtClean="0"/>
              <a:t> das almas,</a:t>
            </a:r>
          </a:p>
          <a:p>
            <a:pPr marL="0" indent="0">
              <a:buNone/>
            </a:pPr>
            <a:r>
              <a:rPr lang="en-US" sz="3600" dirty="0" smtClean="0"/>
              <a:t>Para </a:t>
            </a:r>
            <a:r>
              <a:rPr lang="en-US" sz="3600" dirty="0" err="1" smtClean="0"/>
              <a:t>que</a:t>
            </a:r>
            <a:r>
              <a:rPr lang="en-US" sz="3600" dirty="0" smtClean="0"/>
              <a:t> se salve a </a:t>
            </a:r>
            <a:r>
              <a:rPr lang="en-US" sz="3600" dirty="0" err="1" smtClean="0"/>
              <a:t>infância</a:t>
            </a:r>
            <a:r>
              <a:rPr lang="en-US" sz="3600" dirty="0" smtClean="0"/>
              <a:t>!</a:t>
            </a:r>
          </a:p>
        </p:txBody>
      </p:sp>
      <p:pic>
        <p:nvPicPr>
          <p:cNvPr id="6" name="Picture 7" descr="crianca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983170"/>
            <a:ext cx="2868612" cy="281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65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o </a:t>
            </a:r>
            <a:r>
              <a:rPr lang="en-US" sz="3600" dirty="0" err="1" smtClean="0"/>
              <a:t>olhar</a:t>
            </a:r>
            <a:r>
              <a:rPr lang="en-US" sz="3600" dirty="0" smtClean="0"/>
              <a:t> de </a:t>
            </a:r>
            <a:r>
              <a:rPr lang="en-US" sz="3600" dirty="0" err="1" smtClean="0"/>
              <a:t>uma</a:t>
            </a:r>
            <a:r>
              <a:rPr lang="en-US" sz="3600" dirty="0" smtClean="0"/>
              <a:t> </a:t>
            </a:r>
            <a:r>
              <a:rPr lang="en-US" sz="3600" dirty="0" err="1" smtClean="0"/>
              <a:t>criança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Não</a:t>
            </a:r>
            <a:r>
              <a:rPr lang="en-US" sz="3600" dirty="0" smtClean="0"/>
              <a:t> se </a:t>
            </a:r>
            <a:r>
              <a:rPr lang="en-US" sz="3600" dirty="0" err="1" smtClean="0"/>
              <a:t>manche</a:t>
            </a:r>
            <a:r>
              <a:rPr lang="en-US" sz="3600" dirty="0" smtClean="0"/>
              <a:t> de </a:t>
            </a:r>
            <a:r>
              <a:rPr lang="en-US" sz="3600" dirty="0" err="1" smtClean="0"/>
              <a:t>violência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r>
              <a:rPr lang="en-US" sz="3600" dirty="0" smtClean="0"/>
              <a:t>E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mãos</a:t>
            </a:r>
            <a:r>
              <a:rPr lang="en-US" sz="3600" dirty="0" smtClean="0"/>
              <a:t> </a:t>
            </a:r>
            <a:r>
              <a:rPr lang="en-US" sz="3600" dirty="0" err="1" smtClean="0"/>
              <a:t>cruéis</a:t>
            </a:r>
            <a:r>
              <a:rPr lang="en-US" sz="3600" dirty="0" smtClean="0"/>
              <a:t> e </a:t>
            </a:r>
            <a:r>
              <a:rPr lang="en-US" sz="3600" dirty="0" err="1" smtClean="0"/>
              <a:t>impuras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Não</a:t>
            </a:r>
            <a:r>
              <a:rPr lang="en-US" sz="3600" dirty="0" smtClean="0"/>
              <a:t> </a:t>
            </a:r>
            <a:r>
              <a:rPr lang="en-US" sz="3600" dirty="0" err="1" smtClean="0"/>
              <a:t>lhe</a:t>
            </a:r>
            <a:r>
              <a:rPr lang="en-US" sz="3600" dirty="0" smtClean="0"/>
              <a:t> </a:t>
            </a:r>
            <a:r>
              <a:rPr lang="en-US" sz="3600" dirty="0" err="1" smtClean="0"/>
              <a:t>roubem</a:t>
            </a:r>
            <a:r>
              <a:rPr lang="en-US" sz="3600" dirty="0" smtClean="0"/>
              <a:t> a </a:t>
            </a:r>
            <a:r>
              <a:rPr lang="en-US" sz="3600" dirty="0" err="1" smtClean="0"/>
              <a:t>inocência</a:t>
            </a:r>
            <a:r>
              <a:rPr lang="en-US" sz="3600" dirty="0" smtClean="0"/>
              <a:t>!</a:t>
            </a:r>
          </a:p>
        </p:txBody>
      </p:sp>
      <p:pic>
        <p:nvPicPr>
          <p:cNvPr id="5" name="Picture 6" descr="cou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8" b="37971"/>
          <a:stretch>
            <a:fillRect/>
          </a:stretch>
        </p:blipFill>
        <p:spPr bwMode="auto">
          <a:xfrm>
            <a:off x="925753" y="294460"/>
            <a:ext cx="282416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068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nenhuma</a:t>
            </a:r>
            <a:r>
              <a:rPr lang="en-US" sz="3600" dirty="0" smtClean="0"/>
              <a:t> </a:t>
            </a:r>
            <a:r>
              <a:rPr lang="en-US" sz="3600" dirty="0" err="1" smtClean="0"/>
              <a:t>voz</a:t>
            </a:r>
            <a:r>
              <a:rPr lang="en-US" sz="3600" dirty="0" smtClean="0"/>
              <a:t> se </a:t>
            </a:r>
            <a:r>
              <a:rPr lang="en-US" sz="3600" dirty="0" err="1" smtClean="0"/>
              <a:t>altere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Para </a:t>
            </a:r>
            <a:r>
              <a:rPr lang="en-US" sz="3600" dirty="0" err="1" smtClean="0"/>
              <a:t>humilhar</a:t>
            </a:r>
            <a:r>
              <a:rPr lang="en-US" sz="3600" dirty="0" smtClean="0"/>
              <a:t> </a:t>
            </a:r>
            <a:r>
              <a:rPr lang="en-US" sz="3600" dirty="0" err="1" smtClean="0"/>
              <a:t>esse</a:t>
            </a:r>
            <a:r>
              <a:rPr lang="en-US" sz="3600" dirty="0" smtClean="0"/>
              <a:t> </a:t>
            </a:r>
            <a:r>
              <a:rPr lang="en-US" sz="3600" dirty="0" err="1" smtClean="0"/>
              <a:t>ser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nenhuma</a:t>
            </a:r>
            <a:r>
              <a:rPr lang="en-US" sz="3600" dirty="0" smtClean="0"/>
              <a:t> </a:t>
            </a:r>
            <a:r>
              <a:rPr lang="en-US" sz="3600" dirty="0" err="1" smtClean="0"/>
              <a:t>mão</a:t>
            </a:r>
            <a:r>
              <a:rPr lang="en-US" sz="3600" dirty="0" smtClean="0"/>
              <a:t> se </a:t>
            </a:r>
            <a:r>
              <a:rPr lang="en-US" sz="3600" dirty="0" err="1" smtClean="0"/>
              <a:t>erga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Para </a:t>
            </a:r>
            <a:r>
              <a:rPr lang="en-US" sz="3600" dirty="0" err="1" smtClean="0"/>
              <a:t>ferir</a:t>
            </a:r>
            <a:r>
              <a:rPr lang="en-US" sz="3600" dirty="0" smtClean="0"/>
              <a:t> </a:t>
            </a:r>
            <a:r>
              <a:rPr lang="en-US" sz="3600" dirty="0" err="1" smtClean="0"/>
              <a:t>ou</a:t>
            </a:r>
            <a:r>
              <a:rPr lang="en-US" sz="3600" dirty="0" smtClean="0"/>
              <a:t> </a:t>
            </a:r>
            <a:r>
              <a:rPr lang="en-US" sz="3600" dirty="0" err="1" smtClean="0"/>
              <a:t>bater</a:t>
            </a:r>
            <a:r>
              <a:rPr lang="en-US" sz="3600" dirty="0" smtClean="0"/>
              <a:t>!</a:t>
            </a:r>
          </a:p>
        </p:txBody>
      </p:sp>
      <p:pic>
        <p:nvPicPr>
          <p:cNvPr id="6" name="Picture 6" descr="African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50" y="656054"/>
            <a:ext cx="4238231" cy="313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82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82589" y="351212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Espalhe</a:t>
            </a:r>
            <a:r>
              <a:rPr lang="en-US" sz="3600" dirty="0" smtClean="0"/>
              <a:t>-se </a:t>
            </a:r>
            <a:r>
              <a:rPr lang="en-US" sz="3600" dirty="0" err="1" smtClean="0"/>
              <a:t>uma</a:t>
            </a:r>
            <a:r>
              <a:rPr lang="en-US" sz="3600" dirty="0" smtClean="0"/>
              <a:t> </a:t>
            </a:r>
            <a:r>
              <a:rPr lang="en-US" sz="3600" dirty="0" err="1" smtClean="0"/>
              <a:t>vontade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De </a:t>
            </a:r>
            <a:r>
              <a:rPr lang="en-US" sz="3600" dirty="0" err="1" smtClean="0"/>
              <a:t>aconchego</a:t>
            </a:r>
            <a:r>
              <a:rPr lang="en-US" sz="3600" dirty="0" smtClean="0"/>
              <a:t> e </a:t>
            </a:r>
            <a:r>
              <a:rPr lang="en-US" sz="3600" dirty="0" err="1" smtClean="0"/>
              <a:t>proteção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De </a:t>
            </a:r>
            <a:r>
              <a:rPr lang="en-US" sz="3600" dirty="0" err="1" smtClean="0"/>
              <a:t>reverência</a:t>
            </a:r>
            <a:r>
              <a:rPr lang="en-US" sz="3600" dirty="0" smtClean="0"/>
              <a:t> e </a:t>
            </a:r>
            <a:r>
              <a:rPr lang="en-US" sz="3600" dirty="0" err="1" smtClean="0"/>
              <a:t>carinho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Diálogo</a:t>
            </a:r>
            <a:r>
              <a:rPr lang="en-US" sz="3600" dirty="0" smtClean="0"/>
              <a:t> e </a:t>
            </a:r>
            <a:r>
              <a:rPr lang="en-US" sz="3600" dirty="0" err="1" smtClean="0"/>
              <a:t>educação</a:t>
            </a:r>
            <a:r>
              <a:rPr lang="en-US" sz="3600" dirty="0" smtClean="0"/>
              <a:t>!</a:t>
            </a:r>
          </a:p>
        </p:txBody>
      </p:sp>
      <p:pic>
        <p:nvPicPr>
          <p:cNvPr id="5" name="Picture 7" descr="sem-autor-mae-fil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0" y="387042"/>
            <a:ext cx="2930971" cy="44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83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41685" y="3833305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 </a:t>
            </a:r>
            <a:r>
              <a:rPr lang="en-US" sz="3200" dirty="0" err="1" smtClean="0"/>
              <a:t>crianças</a:t>
            </a:r>
            <a:r>
              <a:rPr lang="en-US" sz="3200" dirty="0" smtClean="0"/>
              <a:t> </a:t>
            </a:r>
            <a:r>
              <a:rPr lang="en-US" sz="3200" dirty="0" err="1" smtClean="0"/>
              <a:t>são</a:t>
            </a:r>
            <a:r>
              <a:rPr lang="en-US" sz="3200" dirty="0" smtClean="0"/>
              <a:t> </a:t>
            </a:r>
            <a:r>
              <a:rPr lang="en-US" sz="3200" dirty="0" err="1" smtClean="0"/>
              <a:t>sementes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Em</a:t>
            </a:r>
            <a:r>
              <a:rPr lang="en-US" sz="3200" dirty="0" smtClean="0"/>
              <a:t> plena </a:t>
            </a:r>
            <a:r>
              <a:rPr lang="en-US" sz="3200" dirty="0" err="1" smtClean="0"/>
              <a:t>germinação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E </a:t>
            </a:r>
            <a:r>
              <a:rPr lang="en-US" sz="3200" dirty="0" err="1" smtClean="0"/>
              <a:t>vão</a:t>
            </a:r>
            <a:r>
              <a:rPr lang="en-US" sz="3200" dirty="0" smtClean="0"/>
              <a:t> </a:t>
            </a:r>
            <a:r>
              <a:rPr lang="en-US" sz="3200" dirty="0" err="1" smtClean="0"/>
              <a:t>fecundar</a:t>
            </a:r>
            <a:r>
              <a:rPr lang="en-US" sz="3200" dirty="0" smtClean="0"/>
              <a:t> a terra,</a:t>
            </a:r>
          </a:p>
          <a:p>
            <a:pPr marL="0" indent="0">
              <a:buNone/>
            </a:pPr>
            <a:r>
              <a:rPr lang="en-US" sz="3200" dirty="0" smtClean="0"/>
              <a:t>Se </a:t>
            </a:r>
            <a:r>
              <a:rPr lang="en-US" sz="3200" dirty="0" err="1" smtClean="0"/>
              <a:t>amadas</a:t>
            </a:r>
            <a:r>
              <a:rPr lang="en-US" sz="3200" dirty="0" smtClean="0"/>
              <a:t> de </a:t>
            </a:r>
            <a:r>
              <a:rPr lang="en-US" sz="3200" dirty="0" err="1" smtClean="0"/>
              <a:t>coração</a:t>
            </a:r>
            <a:r>
              <a:rPr lang="en-US" sz="3200" dirty="0" smtClean="0"/>
              <a:t>!</a:t>
            </a:r>
          </a:p>
        </p:txBody>
      </p:sp>
      <p:pic>
        <p:nvPicPr>
          <p:cNvPr id="6" name="Picture 6" descr="9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84" y="211857"/>
            <a:ext cx="3995996" cy="400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749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São a </a:t>
            </a:r>
            <a:r>
              <a:rPr lang="en-US" sz="3600" dirty="0" err="1" smtClean="0"/>
              <a:t>esperança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Deus</a:t>
            </a:r>
          </a:p>
          <a:p>
            <a:pPr marL="0" indent="0">
              <a:buNone/>
            </a:pPr>
            <a:r>
              <a:rPr lang="en-US" sz="3600" dirty="0" err="1" smtClean="0"/>
              <a:t>Empresta</a:t>
            </a:r>
            <a:r>
              <a:rPr lang="en-US" sz="3600" dirty="0" smtClean="0"/>
              <a:t> </a:t>
            </a:r>
            <a:r>
              <a:rPr lang="en-US" sz="3600" dirty="0" err="1" smtClean="0"/>
              <a:t>ao</a:t>
            </a:r>
            <a:r>
              <a:rPr lang="en-US" sz="3600" dirty="0" smtClean="0"/>
              <a:t> </a:t>
            </a:r>
            <a:r>
              <a:rPr lang="en-US" sz="3600" dirty="0" err="1" smtClean="0"/>
              <a:t>nosso</a:t>
            </a:r>
            <a:r>
              <a:rPr lang="en-US" sz="3600" dirty="0" smtClean="0"/>
              <a:t> </a:t>
            </a:r>
            <a:r>
              <a:rPr lang="en-US" sz="3600" dirty="0" err="1" smtClean="0"/>
              <a:t>futuro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Mas </a:t>
            </a:r>
            <a:r>
              <a:rPr lang="en-US" sz="3600" dirty="0" err="1" smtClean="0"/>
              <a:t>só</a:t>
            </a:r>
            <a:r>
              <a:rPr lang="en-US" sz="3600" dirty="0" smtClean="0"/>
              <a:t> se </a:t>
            </a:r>
            <a:r>
              <a:rPr lang="en-US" sz="3600" dirty="0" err="1" smtClean="0"/>
              <a:t>farão</a:t>
            </a:r>
            <a:r>
              <a:rPr lang="en-US" sz="3600" dirty="0" smtClean="0"/>
              <a:t> </a:t>
            </a:r>
            <a:r>
              <a:rPr lang="en-US" sz="3600" dirty="0" err="1" smtClean="0"/>
              <a:t>promessa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Se o </a:t>
            </a:r>
            <a:r>
              <a:rPr lang="en-US" sz="3600" dirty="0" err="1" smtClean="0"/>
              <a:t>seu</a:t>
            </a:r>
            <a:r>
              <a:rPr lang="en-US" sz="3600" dirty="0" smtClean="0"/>
              <a:t> </a:t>
            </a:r>
            <a:r>
              <a:rPr lang="en-US" sz="3600" dirty="0" err="1" smtClean="0"/>
              <a:t>presente</a:t>
            </a:r>
            <a:r>
              <a:rPr lang="en-US" sz="3600" dirty="0" smtClean="0"/>
              <a:t> for </a:t>
            </a:r>
            <a:r>
              <a:rPr lang="en-US" sz="3600" dirty="0" err="1" smtClean="0"/>
              <a:t>puro</a:t>
            </a:r>
            <a:r>
              <a:rPr lang="en-US" sz="3600" dirty="0" smtClean="0"/>
              <a:t>!</a:t>
            </a:r>
          </a:p>
        </p:txBody>
      </p:sp>
      <p:pic>
        <p:nvPicPr>
          <p:cNvPr id="4" name="Picture 3" descr="foto-2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33" b="15074"/>
          <a:stretch/>
        </p:blipFill>
        <p:spPr>
          <a:xfrm>
            <a:off x="911159" y="228601"/>
            <a:ext cx="3347981" cy="36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28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cada</a:t>
            </a:r>
            <a:r>
              <a:rPr lang="en-US" sz="3600" dirty="0" smtClean="0"/>
              <a:t> </a:t>
            </a:r>
            <a:r>
              <a:rPr lang="en-US" sz="3600" dirty="0" err="1" smtClean="0"/>
              <a:t>adulto</a:t>
            </a:r>
            <a:r>
              <a:rPr lang="en-US" sz="3600" dirty="0" smtClean="0"/>
              <a:t> se </a:t>
            </a:r>
            <a:r>
              <a:rPr lang="en-US" sz="3600" dirty="0" err="1" smtClean="0"/>
              <a:t>faça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Abolicionista</a:t>
            </a:r>
            <a:r>
              <a:rPr lang="en-US" sz="3600" dirty="0" smtClean="0"/>
              <a:t> </a:t>
            </a:r>
            <a:r>
              <a:rPr lang="en-US" sz="3600" dirty="0" err="1" smtClean="0"/>
              <a:t>ardente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Da </a:t>
            </a:r>
            <a:r>
              <a:rPr lang="en-US" sz="3600" dirty="0" err="1" smtClean="0"/>
              <a:t>escravidão</a:t>
            </a:r>
            <a:r>
              <a:rPr lang="en-US" sz="3600" dirty="0" smtClean="0"/>
              <a:t> da </a:t>
            </a:r>
            <a:r>
              <a:rPr lang="en-US" sz="3600" dirty="0" err="1" smtClean="0"/>
              <a:t>criança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Neste</a:t>
            </a:r>
            <a:r>
              <a:rPr lang="en-US" sz="3600" dirty="0" smtClean="0"/>
              <a:t> </a:t>
            </a:r>
            <a:r>
              <a:rPr lang="en-US" sz="3600" dirty="0" err="1" smtClean="0"/>
              <a:t>mundo</a:t>
            </a:r>
            <a:r>
              <a:rPr lang="en-US" sz="3600" dirty="0" smtClean="0"/>
              <a:t> </a:t>
            </a:r>
            <a:r>
              <a:rPr lang="en-US" sz="3600" dirty="0" err="1" smtClean="0"/>
              <a:t>ainda</a:t>
            </a:r>
            <a:r>
              <a:rPr lang="en-US" sz="3600" dirty="0" smtClean="0"/>
              <a:t> </a:t>
            </a:r>
            <a:r>
              <a:rPr lang="en-US" sz="3600" dirty="0" err="1" smtClean="0"/>
              <a:t>doente</a:t>
            </a:r>
            <a:r>
              <a:rPr lang="en-US" sz="3600" dirty="0" smtClean="0"/>
              <a:t>!</a:t>
            </a:r>
          </a:p>
        </p:txBody>
      </p:sp>
      <p:pic>
        <p:nvPicPr>
          <p:cNvPr id="5" name="Picture 6" descr="trabalhoinfant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2"/>
          <a:stretch/>
        </p:blipFill>
        <p:spPr bwMode="auto">
          <a:xfrm>
            <a:off x="911155" y="228600"/>
            <a:ext cx="3684588" cy="371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85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26355" y="4285874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Liberdade</a:t>
            </a:r>
            <a:r>
              <a:rPr lang="en-US" sz="3200" dirty="0" smtClean="0"/>
              <a:t> </a:t>
            </a:r>
            <a:r>
              <a:rPr lang="en-US" sz="3200" dirty="0" err="1" smtClean="0"/>
              <a:t>para</a:t>
            </a:r>
            <a:r>
              <a:rPr lang="en-US" sz="3200" dirty="0" smtClean="0"/>
              <a:t> as almas</a:t>
            </a:r>
          </a:p>
          <a:p>
            <a:pPr marL="0" indent="0">
              <a:buNone/>
            </a:pPr>
            <a:r>
              <a:rPr lang="en-US" sz="3200" dirty="0" err="1" smtClean="0"/>
              <a:t>Frutificarem</a:t>
            </a:r>
            <a:r>
              <a:rPr lang="en-US" sz="3200" dirty="0" smtClean="0"/>
              <a:t> no </a:t>
            </a:r>
            <a:r>
              <a:rPr lang="en-US" sz="3200" dirty="0" err="1" smtClean="0"/>
              <a:t>amor</a:t>
            </a:r>
            <a:r>
              <a:rPr lang="en-US" sz="3200" dirty="0" smtClean="0"/>
              <a:t>!</a:t>
            </a:r>
          </a:p>
          <a:p>
            <a:pPr marL="0" indent="0">
              <a:buNone/>
            </a:pPr>
            <a:r>
              <a:rPr lang="en-US" sz="3200" dirty="0" err="1" smtClean="0"/>
              <a:t>Dignidade</a:t>
            </a:r>
            <a:r>
              <a:rPr lang="en-US" sz="3200" dirty="0" smtClean="0"/>
              <a:t> </a:t>
            </a:r>
            <a:r>
              <a:rPr lang="en-US" sz="3200" dirty="0" err="1" smtClean="0"/>
              <a:t>às</a:t>
            </a:r>
            <a:r>
              <a:rPr lang="en-US" sz="3200" dirty="0" smtClean="0"/>
              <a:t> </a:t>
            </a:r>
            <a:r>
              <a:rPr lang="en-US" sz="3200" dirty="0" err="1" smtClean="0"/>
              <a:t>crianças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Do Nepal </a:t>
            </a:r>
            <a:r>
              <a:rPr lang="en-US" sz="3200" dirty="0" err="1" smtClean="0"/>
              <a:t>ao</a:t>
            </a:r>
            <a:r>
              <a:rPr lang="en-US" sz="3200" dirty="0" smtClean="0"/>
              <a:t> </a:t>
            </a:r>
            <a:r>
              <a:rPr lang="en-US" sz="3200" dirty="0" err="1" smtClean="0"/>
              <a:t>Equador</a:t>
            </a:r>
            <a:r>
              <a:rPr lang="en-US" sz="3200" dirty="0" smtClean="0"/>
              <a:t>!</a:t>
            </a:r>
          </a:p>
        </p:txBody>
      </p:sp>
      <p:pic>
        <p:nvPicPr>
          <p:cNvPr id="5" name="Picture 6" descr="children_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"/>
          <a:stretch/>
        </p:blipFill>
        <p:spPr bwMode="auto">
          <a:xfrm>
            <a:off x="276225" y="189794"/>
            <a:ext cx="4427998" cy="418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57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Negras</a:t>
            </a:r>
            <a:r>
              <a:rPr lang="en-US" sz="3600" dirty="0" smtClean="0"/>
              <a:t>, </a:t>
            </a:r>
            <a:r>
              <a:rPr lang="en-US" sz="3600" dirty="0" err="1" smtClean="0"/>
              <a:t>brancas</a:t>
            </a:r>
            <a:r>
              <a:rPr lang="en-US" sz="3600" dirty="0" smtClean="0"/>
              <a:t>, </a:t>
            </a:r>
            <a:r>
              <a:rPr lang="en-US" sz="3600" dirty="0" err="1" smtClean="0"/>
              <a:t>amarelas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São </a:t>
            </a:r>
            <a:r>
              <a:rPr lang="en-US" sz="3600" dirty="0" err="1" smtClean="0"/>
              <a:t>todas</a:t>
            </a:r>
            <a:r>
              <a:rPr lang="en-US" sz="3600" dirty="0" smtClean="0"/>
              <a:t> </a:t>
            </a:r>
            <a:r>
              <a:rPr lang="en-US" sz="3600" dirty="0" err="1" smtClean="0"/>
              <a:t>lindas</a:t>
            </a:r>
            <a:r>
              <a:rPr lang="en-US" sz="3600" dirty="0" smtClean="0"/>
              <a:t>, </a:t>
            </a:r>
            <a:r>
              <a:rPr lang="en-US" sz="3600" dirty="0" err="1" smtClean="0"/>
              <a:t>iguais</a:t>
            </a:r>
            <a:r>
              <a:rPr lang="en-US" sz="3600" dirty="0" smtClean="0"/>
              <a:t>!</a:t>
            </a:r>
          </a:p>
          <a:p>
            <a:pPr marL="0" indent="0">
              <a:buNone/>
            </a:pPr>
            <a:r>
              <a:rPr lang="en-US" sz="3600" dirty="0" err="1" smtClean="0"/>
              <a:t>Só</a:t>
            </a:r>
            <a:r>
              <a:rPr lang="en-US" sz="3600" dirty="0" smtClean="0"/>
              <a:t> </a:t>
            </a:r>
            <a:r>
              <a:rPr lang="en-US" sz="3600" dirty="0" err="1" smtClean="0"/>
              <a:t>necessitam</a:t>
            </a:r>
            <a:r>
              <a:rPr lang="en-US" sz="3600" dirty="0" smtClean="0"/>
              <a:t> de </a:t>
            </a:r>
            <a:r>
              <a:rPr lang="en-US" sz="3600" dirty="0" err="1" smtClean="0"/>
              <a:t>mãos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lhes</a:t>
            </a:r>
            <a:r>
              <a:rPr lang="en-US" sz="3600" dirty="0" smtClean="0"/>
              <a:t> </a:t>
            </a:r>
            <a:r>
              <a:rPr lang="en-US" sz="3600" dirty="0" err="1" smtClean="0"/>
              <a:t>dêem</a:t>
            </a:r>
            <a:r>
              <a:rPr lang="en-US" sz="3600" dirty="0" smtClean="0"/>
              <a:t> </a:t>
            </a:r>
            <a:r>
              <a:rPr lang="en-US" sz="3600" dirty="0" err="1" smtClean="0"/>
              <a:t>fé</a:t>
            </a:r>
            <a:r>
              <a:rPr lang="en-US" sz="3600" dirty="0" smtClean="0"/>
              <a:t> e </a:t>
            </a:r>
            <a:r>
              <a:rPr lang="en-US" sz="3600" dirty="0" err="1" smtClean="0"/>
              <a:t>paz</a:t>
            </a:r>
            <a:r>
              <a:rPr lang="en-US" sz="3600" dirty="0" smtClean="0"/>
              <a:t>!</a:t>
            </a:r>
          </a:p>
        </p:txBody>
      </p:sp>
      <p:pic>
        <p:nvPicPr>
          <p:cNvPr id="6" name="Picture 6" descr="criancaafric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714832"/>
            <a:ext cx="4429125" cy="30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40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5175" y="3804107"/>
            <a:ext cx="7612064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O </a:t>
            </a:r>
            <a:r>
              <a:rPr lang="en-US" sz="3600" dirty="0" err="1" smtClean="0"/>
              <a:t>Reino</a:t>
            </a:r>
            <a:r>
              <a:rPr lang="en-US" sz="3600" dirty="0" smtClean="0"/>
              <a:t> de Deus </a:t>
            </a:r>
            <a:r>
              <a:rPr lang="en-US" sz="3600" dirty="0" err="1" smtClean="0"/>
              <a:t>virá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err="1" smtClean="0"/>
              <a:t>Sobre</a:t>
            </a:r>
            <a:r>
              <a:rPr lang="en-US" sz="3600" dirty="0" smtClean="0"/>
              <a:t> </a:t>
            </a:r>
            <a:r>
              <a:rPr lang="en-US" sz="3600" dirty="0" err="1" smtClean="0"/>
              <a:t>esta</a:t>
            </a:r>
            <a:r>
              <a:rPr lang="en-US" sz="3600" dirty="0" smtClean="0"/>
              <a:t> terra de </a:t>
            </a:r>
            <a:r>
              <a:rPr lang="en-US" sz="3600" dirty="0" err="1" smtClean="0"/>
              <a:t>dor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Só</a:t>
            </a:r>
            <a:r>
              <a:rPr lang="en-US" sz="3600" dirty="0" smtClean="0"/>
              <a:t> </a:t>
            </a:r>
            <a:r>
              <a:rPr lang="en-US" sz="3600" dirty="0" err="1" smtClean="0"/>
              <a:t>quando</a:t>
            </a:r>
            <a:r>
              <a:rPr lang="en-US" sz="3600" dirty="0" smtClean="0"/>
              <a:t> </a:t>
            </a:r>
            <a:r>
              <a:rPr lang="en-US" sz="3600" dirty="0" err="1" smtClean="0"/>
              <a:t>não</a:t>
            </a:r>
            <a:r>
              <a:rPr lang="en-US" sz="3600" dirty="0" smtClean="0"/>
              <a:t> </a:t>
            </a:r>
            <a:r>
              <a:rPr lang="en-US" sz="3600" dirty="0" err="1" smtClean="0"/>
              <a:t>mais</a:t>
            </a:r>
            <a:r>
              <a:rPr lang="en-US" sz="3600" dirty="0" smtClean="0"/>
              <a:t> </a:t>
            </a:r>
            <a:r>
              <a:rPr lang="en-US" sz="3600" dirty="0" err="1" smtClean="0"/>
              <a:t>houver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err="1" smtClean="0"/>
              <a:t>Crianças</a:t>
            </a:r>
            <a:r>
              <a:rPr lang="en-US" sz="3600" dirty="0" smtClean="0"/>
              <a:t> </a:t>
            </a:r>
            <a:r>
              <a:rPr lang="en-US" sz="3600" dirty="0" err="1" smtClean="0"/>
              <a:t>sem</a:t>
            </a:r>
            <a:r>
              <a:rPr lang="en-US" sz="3600" dirty="0" smtClean="0"/>
              <a:t> </a:t>
            </a:r>
            <a:r>
              <a:rPr lang="en-US" sz="3600" dirty="0" err="1" smtClean="0"/>
              <a:t>pão</a:t>
            </a:r>
            <a:r>
              <a:rPr lang="en-US" sz="3600" dirty="0" smtClean="0"/>
              <a:t> e </a:t>
            </a:r>
            <a:r>
              <a:rPr lang="en-US" sz="3600" dirty="0" err="1" smtClean="0"/>
              <a:t>amor</a:t>
            </a:r>
            <a:r>
              <a:rPr lang="en-US" sz="3600" dirty="0" smtClean="0"/>
              <a:t>!</a:t>
            </a:r>
          </a:p>
        </p:txBody>
      </p:sp>
      <p:pic>
        <p:nvPicPr>
          <p:cNvPr id="5" name="Picture 9" descr="Jesus-Children-2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9"/>
          <a:stretch>
            <a:fillRect/>
          </a:stretch>
        </p:blipFill>
        <p:spPr bwMode="auto">
          <a:xfrm>
            <a:off x="846008" y="550958"/>
            <a:ext cx="61087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87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83</TotalTime>
  <Words>526</Words>
  <Application>Microsoft Macintosh PowerPoint</Application>
  <PresentationFormat>On-screen Show (4:3)</PresentationFormat>
  <Paragraphs>106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Soho</vt:lpstr>
      <vt:lpstr>Manifesto pela Criança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Manifesto pela Criança</dc:title>
  <dc:creator>`eu `eu</dc:creator>
  <cp:lastModifiedBy>`eu `eu</cp:lastModifiedBy>
  <cp:revision>12</cp:revision>
  <dcterms:created xsi:type="dcterms:W3CDTF">2011-04-15T17:58:08Z</dcterms:created>
  <dcterms:modified xsi:type="dcterms:W3CDTF">2011-04-15T19:21:13Z</dcterms:modified>
</cp:coreProperties>
</file>